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4"/>
  </p:sldMasterIdLst>
  <p:notesMasterIdLst>
    <p:notesMasterId r:id="rId10"/>
  </p:notesMasterIdLst>
  <p:handoutMasterIdLst>
    <p:handoutMasterId r:id="rId11"/>
  </p:handoutMasterIdLst>
  <p:sldIdLst>
    <p:sldId id="430" r:id="rId5"/>
    <p:sldId id="461" r:id="rId6"/>
    <p:sldId id="460" r:id="rId7"/>
    <p:sldId id="458" r:id="rId8"/>
    <p:sldId id="462" r:id="rId9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укьянов Олег Александрович, +7 495 995-01-23" initials="ЛОА" lastIdx="7" clrIdx="0"/>
  <p:cmAuthor id="1" name="Горобец Александра Вячеславовна" initials="ГАВ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D78"/>
    <a:srgbClr val="00BCB4"/>
    <a:srgbClr val="0063B4"/>
    <a:srgbClr val="884446"/>
    <a:srgbClr val="95373C"/>
    <a:srgbClr val="41538B"/>
    <a:srgbClr val="437943"/>
    <a:srgbClr val="3333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9716" autoAdjust="0"/>
  </p:normalViewPr>
  <p:slideViewPr>
    <p:cSldViewPr showGuides="1">
      <p:cViewPr>
        <p:scale>
          <a:sx n="99" d="100"/>
          <a:sy n="99" d="100"/>
        </p:scale>
        <p:origin x="-1188" y="192"/>
      </p:cViewPr>
      <p:guideLst>
        <p:guide orient="horz" pos="527"/>
        <p:guide pos="20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3348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37" y="1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47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37" y="9361447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0CBE16-ED48-4A35-8274-C659DCEB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46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5" y="1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30" y="4682253"/>
            <a:ext cx="5375241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5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51B9C2E-B4C7-4F50-B7BB-B50D27B5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10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6288" y="2996952"/>
            <a:ext cx="7391423" cy="1470025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9D4EA-4A33-45F5-AAB0-0EE52CE4BB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25BA-C17D-4A24-A391-E79AB577B9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3E96F-7F42-41F7-9807-DA5CD45DE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Picture 3" descr="\\sogaz.ru\S000$\7\Gorobets.Aleksandra\My Documents\My Pictures\Лого\согаз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62472" cy="4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dms51@sogaz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0" t="12498" r="-1" b="14836"/>
          <a:stretch/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2636912"/>
            <a:ext cx="316835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СОГАЗ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компания №1</a:t>
            </a:r>
          </a:p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Добровольному Медицинскому Страхованию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6249"/>
          <a:stretch/>
        </p:blipFill>
        <p:spPr bwMode="auto">
          <a:xfrm>
            <a:off x="0" y="0"/>
            <a:ext cx="5478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40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930" y="2132856"/>
            <a:ext cx="4092358" cy="3789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Вам необходимо обратиться к врачу?  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Рекомендовано пройти медицинское   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обследование?                             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Согласовать медицинские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можно,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позвонив в страховую компанию.                                         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обратиться другим способом.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предпочтительно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быстро и</a:t>
            </a:r>
            <a:b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надежно!                      </a:t>
            </a:r>
          </a:p>
        </p:txBody>
      </p:sp>
      <p:pic>
        <p:nvPicPr>
          <p:cNvPr id="1027" name="Picture 3" descr="C:\Documents and Settings\Доча\Рабочий стол\bueroregeln-die-jemand-da-frage_gqm_article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32856"/>
            <a:ext cx="4620610" cy="392909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 bwMode="auto">
          <a:xfrm>
            <a:off x="4660372" y="2560760"/>
            <a:ext cx="249847" cy="213555"/>
          </a:xfrm>
          <a:prstGeom prst="ellipse">
            <a:avLst/>
          </a:prstGeom>
          <a:solidFill>
            <a:srgbClr val="003D78"/>
          </a:solidFill>
          <a:ln w="9525" cap="flat" cmpd="sng" algn="ctr">
            <a:solidFill>
              <a:srgbClr val="003D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675198" y="3025407"/>
            <a:ext cx="249847" cy="213555"/>
          </a:xfrm>
          <a:prstGeom prst="ellipse">
            <a:avLst/>
          </a:prstGeom>
          <a:solidFill>
            <a:srgbClr val="003D78"/>
          </a:solidFill>
          <a:ln w="9525" cap="flat" cmpd="sng" algn="ctr">
            <a:solidFill>
              <a:srgbClr val="003D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4661911" y="3883846"/>
            <a:ext cx="249847" cy="21355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3D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653063" y="4581128"/>
            <a:ext cx="249847" cy="21355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3D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1469-8D1C-4CD3-909F-56684EFC254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767079"/>
            <a:ext cx="684801" cy="684801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7504" y="260648"/>
            <a:ext cx="7678272" cy="576064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endParaRPr lang="ru-RU" sz="20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785794"/>
            <a:ext cx="7820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Для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ускорения  процесса обслуживания по ДМС предлагаем оформить заявку на необходимые медицинские услуги  (образец прилагается). 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Направить заявку по </a:t>
            </a:r>
            <a:r>
              <a:rPr lang="ru-RU" dirty="0" err="1" smtClean="0">
                <a:solidFill>
                  <a:schemeClr val="tx1"/>
                </a:solidFill>
              </a:rPr>
              <a:t>эл.адресу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odms51@sogaz.ru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 обязательным:                       - </a:t>
            </a:r>
            <a:r>
              <a:rPr lang="ru-RU" dirty="0" smtClean="0">
                <a:solidFill>
                  <a:schemeClr val="tx1"/>
                </a:solidFill>
              </a:rPr>
              <a:t>запросом уведомления  </a:t>
            </a:r>
            <a:r>
              <a:rPr lang="ru-RU" dirty="0" smtClean="0">
                <a:solidFill>
                  <a:schemeClr val="tx1"/>
                </a:solidFill>
              </a:rPr>
              <a:t>о доставке, подтверждающим, что сообщение было доставлено на почтовый сервер получателя.                                                    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запросом </a:t>
            </a:r>
            <a:r>
              <a:rPr lang="ru-RU" dirty="0" smtClean="0">
                <a:solidFill>
                  <a:schemeClr val="tx1"/>
                </a:solidFill>
              </a:rPr>
              <a:t>уведомления </a:t>
            </a:r>
            <a:r>
              <a:rPr lang="ru-RU" dirty="0" smtClean="0">
                <a:solidFill>
                  <a:schemeClr val="tx1"/>
                </a:solidFill>
              </a:rPr>
              <a:t>о прочтении, подтверждающим, что получатель (сотрудник отдела урегулирования убытков по личному страхованию) просмотрел сообщение и взял его в работу.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 мере осуществления записи в ЛПУ ответственный сотрудник перезвонит застрахованному и проинформирует клиента.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1" y="1837851"/>
            <a:ext cx="684801" cy="6848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9" y="3147981"/>
            <a:ext cx="684801" cy="684801"/>
          </a:xfrm>
          <a:prstGeom prst="rect">
            <a:avLst/>
          </a:prstGeom>
        </p:spPr>
      </p:pic>
      <p:pic>
        <p:nvPicPr>
          <p:cNvPr id="1026" name="Picture 2" descr="https://im3-tub-ru.yandex.net/i?id=b7875f5e71fcf490c216c16a8cfa1e6e&amp;n=33&amp;h=215&amp;w=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86322"/>
            <a:ext cx="1171575" cy="18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Круговая стрелка 20"/>
          <p:cNvSpPr/>
          <p:nvPr/>
        </p:nvSpPr>
        <p:spPr>
          <a:xfrm>
            <a:off x="2928926" y="4857760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руговая стрелка 21"/>
          <p:cNvSpPr/>
          <p:nvPr/>
        </p:nvSpPr>
        <p:spPr>
          <a:xfrm>
            <a:off x="4714876" y="4857760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5" name="Picture 3" descr="C:\Documents and Settings\Доча\Рабочий стол\688690_html_38a1f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786322"/>
            <a:ext cx="1181483" cy="19152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00100" y="428625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435769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1722" y="4286256"/>
            <a:ext cx="194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Застрахованный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8644" y="4214125"/>
            <a:ext cx="277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Сотрудник  АО «СОГАЗ»</a:t>
            </a:r>
          </a:p>
        </p:txBody>
      </p:sp>
      <p:pic>
        <p:nvPicPr>
          <p:cNvPr id="18436" name="Picture 4" descr="C:\Documents and Settings\Доча\Рабочий стол\elements-of-elearning-co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9599" y="4559290"/>
            <a:ext cx="214314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8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4013903"/>
              </p:ext>
            </p:extLst>
          </p:nvPr>
        </p:nvGraphicFramePr>
        <p:xfrm>
          <a:off x="1547665" y="788804"/>
          <a:ext cx="5483949" cy="5829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57"/>
                <a:gridCol w="3080149"/>
                <a:gridCol w="2169143"/>
              </a:tblGrid>
              <a:tr h="83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Отметка о срочности организации медицинской помощи: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 </a:t>
                      </a: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случае необходимости организации медицинской помощи по экстренным показаниям, указать «экстренно»;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случае необходимости организации медицинской помощи в плановом порядке, указать «</a:t>
                      </a:r>
                      <a:r>
                        <a:rPr lang="ru-RU" sz="9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планово</a:t>
                      </a: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900" b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планово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Место работы застрахованного лица.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ООО «Пульс»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застрахованного, дата рождения.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Иванов Иван Иванович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Контактный (предпочтительно мобильный) телефон для связи с застрахованным.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8-9хх-ххх-хх-хх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Необходимые обследования/консультации специалистов (если рекомендации даны кем-либо из врачей, указать известную Вам информацию - врачом какой специальности дана рекомендация, ФИО врача, в каком медучреждении, в связи с каким диагнозом).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консультация терапевта и обследование (точно указать конкретные необходимые услуги!) 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Диагноз/что беспокоит в настоящий момент.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Указать 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установленный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диагноз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ru-RU" sz="900" dirty="0" smtClean="0">
                          <a:effectLst/>
                        </a:rPr>
                        <a:t>            или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что беспокоит</a:t>
                      </a:r>
                      <a:r>
                        <a:rPr lang="ru-RU" sz="900" dirty="0">
                          <a:effectLst/>
                        </a:rPr>
                        <a:t>, или с какой целью рекомендовано необходимое обследование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каком лечебном учреждении (согласно перечню по Программе ДМС предпочтительнее получить медицинские услуги).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Указать ЛПУ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какое время Вам удобно получить медицинские услуги (даты и периоды времени в течение дня).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Указать несколько дней и удобные интервалы времени:                          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21.03.16- 25.03.2016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с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8.00-10.00, 12.00-13.00, 15.00-18.00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Отметка о сообщении настоящей заявки ранее другим способом (а именно, была ли информация о необходимости организации данной медицинской помощи ранее озвучена диспетчерам Мурманского филиала ОАО «СОГАЗ»).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Данная информация необходима диспетчерам во избежание дублирования обработки одной заявки одновременно несколькими сотрудниками.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Указать, </a:t>
                      </a:r>
                      <a:r>
                        <a:rPr lang="ru-RU" sz="900" dirty="0" smtClean="0"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r>
                        <a:rPr lang="ru-RU" sz="900" dirty="0" smtClean="0">
                          <a:effectLst/>
                        </a:rPr>
                        <a:t>» </a:t>
                      </a:r>
                      <a:r>
                        <a:rPr lang="ru-RU" sz="900" dirty="0">
                          <a:effectLst/>
                        </a:rPr>
                        <a:t>или </a:t>
                      </a:r>
                      <a:r>
                        <a:rPr lang="ru-RU" sz="900" dirty="0" smtClean="0"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r>
                        <a:rPr lang="ru-RU" sz="900" dirty="0">
                          <a:effectLst/>
                        </a:rPr>
                        <a:t>». Если «да», то указать, когда и каким способом.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416" marR="55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8"/>
          <p:cNvSpPr txBox="1">
            <a:spLocks/>
          </p:cNvSpPr>
          <p:nvPr/>
        </p:nvSpPr>
        <p:spPr bwMode="auto">
          <a:xfrm>
            <a:off x="311808" y="285728"/>
            <a:ext cx="74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ru-RU" sz="2000" kern="0" dirty="0" smtClean="0">
                <a:solidFill>
                  <a:srgbClr val="003D78"/>
                </a:solidFill>
              </a:rPr>
              <a:t>Образец оформления заявки</a:t>
            </a:r>
            <a:endParaRPr lang="ru-RU" sz="2000" kern="0" dirty="0">
              <a:solidFill>
                <a:srgbClr val="003D78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09788" y="2197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altLang="ru-RU" i="1" dirty="0">
                <a:solidFill>
                  <a:schemeClr val="bg1"/>
                </a:solidFill>
              </a:rPr>
              <a:t>Спасибо за внимание</a:t>
            </a: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Будьте здоровы!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3429000"/>
            <a:ext cx="4392488" cy="2678867"/>
          </a:xfrm>
        </p:spPr>
        <p:txBody>
          <a:bodyPr/>
          <a:lstStyle/>
          <a:p>
            <a:r>
              <a:rPr lang="ru-RU" altLang="ru-RU" i="1" dirty="0">
                <a:solidFill>
                  <a:schemeClr val="bg1"/>
                </a:solidFill>
              </a:rPr>
              <a:t>Спасибо за </a:t>
            </a:r>
            <a:r>
              <a:rPr lang="ru-RU" altLang="ru-RU" i="1" dirty="0" smtClean="0">
                <a:solidFill>
                  <a:schemeClr val="bg1"/>
                </a:solidFill>
              </a:rPr>
              <a:t>ИИИИИ</a:t>
            </a:r>
            <a:endParaRPr lang="ru-RU" altLang="ru-RU" i="1" dirty="0">
              <a:solidFill>
                <a:schemeClr val="bg1"/>
              </a:solidFill>
            </a:endParaRPr>
          </a:p>
          <a:p>
            <a:r>
              <a:rPr lang="ru-RU" dirty="0"/>
              <a:t>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Благодарим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за  внимание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25BA-C17D-4A24-A391-E79AB577B9C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0" t="12498" r="-1" b="14836"/>
          <a:stretch/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7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371E804B8A49449E8237069525D41F" ma:contentTypeVersion="0" ma:contentTypeDescription="Создание документа." ma:contentTypeScope="" ma:versionID="e4ee5ae14bcd2031663cc718bb612a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5672F-0B2D-42DA-AC68-17F7EEA60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FC8A10-A324-46D8-BC34-88B6BE389FE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40ED11-0AAB-478C-B818-D82C89A4B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49401</TotalTime>
  <Words>387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Вам необходимо обратиться к врачу?     Рекомендовано пройти медицинское     обследование?                                Согласовать медицинские услуги можно, позвонив в страховую компанию.                                           А можно обратиться другим способом. Это предпочтительно,                               быстро и                                        надежно!                      </vt:lpstr>
      <vt:lpstr>Презентация PowerPoint</vt:lpstr>
      <vt:lpstr>Презентация PowerPoint</vt:lpstr>
      <vt:lpstr>Презентация PowerPoint</vt:lpstr>
    </vt:vector>
  </TitlesOfParts>
  <Company>BrandStudio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Sogaz</dc:title>
  <dc:creator>BrandStudio;Dronov.Evgeny@sogaz.ru</dc:creator>
  <cp:lastModifiedBy>Кокшарова Елена Валерьевна</cp:lastModifiedBy>
  <cp:revision>1598</cp:revision>
  <cp:lastPrinted>2014-06-26T13:06:48Z</cp:lastPrinted>
  <dcterms:created xsi:type="dcterms:W3CDTF">2003-12-10T15:59:46Z</dcterms:created>
  <dcterms:modified xsi:type="dcterms:W3CDTF">2016-03-10T12:39:48Z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0x0101008B371E804B8A49449E8237069525D41F</vt:lpwstr>
  </property>
</Properties>
</file>